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9" r:id="rId5"/>
    <p:sldId id="257" r:id="rId6"/>
    <p:sldId id="261" r:id="rId7"/>
    <p:sldId id="262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90BE18-6705-4807-96B8-2BCB11A63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DF1003-8C17-4235-861E-5757DDAF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9BA398-616A-46FC-9EE2-119876BF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6CA234-9F62-46E1-AA09-A530344C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17B6C2-82C5-4E1D-A012-0AA63014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40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728109-C9F6-4593-A4BD-4E786B0D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E6FA8DF-A10B-40CE-BF31-B696C69C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E01065-262F-47EF-A96F-86DC09BC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6B260-990B-4EB4-A6E2-3320C624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4BA30B-8A43-4DB2-B2F1-03139BEE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72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1E5476-90D1-49BF-9C62-E74FBA0C9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DB883C-61DE-4AA4-95B5-C7DDD0874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421155-457D-4070-83D7-3CA04226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24707B-3B64-4174-A9AB-305E350F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38EE20-2785-4CCB-B533-C4A21799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4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5DA32-03C3-4436-9B73-138AD6C4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1CE42B-691B-45C9-94F5-D12ABE81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5EBD41-F33F-45CA-A2B3-20EC2408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899331-F076-405A-BFC9-F762E0B9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3ACB10-C46D-4EF5-BA6A-CB6A62C8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4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37422-87D1-4252-8242-DF267736A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CB38DD-0394-44F9-A809-19839151F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448C4D-25F2-403A-BECE-962B8394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F2A9CF-B2AF-4CB3-A23D-B1C3D510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8E1FAE-96B8-4CE3-A77C-24E639D2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98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C567E9-0066-4437-9EBA-D00F1B48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FB345-5DA2-40C1-8B0F-311D33942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059B3A-F3EB-4409-AEB9-F2E8F3DE8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ADA311-16F4-4DEB-A0C5-B28574A5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2372A7-77FD-4292-84E7-08320B8F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4235AC-07B8-461E-89AE-6F718AC1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32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F0B0A-ADEE-43DA-A223-98E65A94D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86143C-D784-476A-A973-B4AB0C5F9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4D160B-7FE2-4B2B-B605-365F8E278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F10110-D593-4775-B2BF-DC2040DDB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06E62D-0628-43BE-A5FB-2B56A6C1A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590A5FE-2204-4C97-AD5F-45947CAE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DF6C72E-C607-4DDD-AB38-CC9D8BB9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6DF544-AE9A-4CA2-B096-13A9998F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4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772B2-AD55-4817-A0BA-4D2A9316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2E7454D-5DEB-4737-BD9F-B8DB1864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8EA304C-4F71-483D-A499-2134F6B2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88E002B-C7E3-4D07-91E6-87B20A09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67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603E9A2-061D-485D-8BE5-510733C6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7C5E481-2F8D-490A-B930-E8865E19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84AE99-C3AC-45E1-98AE-8F19BBA6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7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D4F9E-EBD5-4E86-9D86-A47E8B7F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E83797-F3E1-4E35-9158-BAECDCF56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9C7F31-8341-423F-B06F-89186BECE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EF0DF1-71BA-47EA-89BC-3E1FE581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B88628-488F-45F2-B8B1-A139122C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F3B20C-C977-48A4-95BB-701C6914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71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A4FC78-C2DB-4560-B553-0198D420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AC49EF-47A7-4DFB-A82B-268B77880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89A6131-9249-4444-85CF-EB78DC89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F193DC-8E35-4253-90CD-9EE4C6FF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B4AFFF-9295-4223-B6B3-5BAD7008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DA0F7E-DB83-464A-B50F-B1390FA6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25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426A9-6000-4CA5-962F-1A764BD3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39E5A4-51AC-4459-AF14-611FB065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B760D4-7817-48F2-9697-56ADBCC25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B4F3-BA4C-477C-9FA5-FBFA40FDD98B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5636AA-A9D4-4E1F-9797-DBC57F60C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CC9798-A214-491F-BB1A-DD945CE16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221BA-B156-47F9-87A0-9C63E6BD0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96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cambridgeenglisht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english.org/exams-and-tests/starters/preparatio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mbridgeenglish.org/exams-and-tests/movers/preparati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embed/_2haxOJK3-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9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1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8959976B-8124-4D76-9294-B5228242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5676" y="3753492"/>
            <a:ext cx="5946202" cy="838831"/>
          </a:xfrm>
        </p:spPr>
        <p:txBody>
          <a:bodyPr anchor="b">
            <a:normAutofit/>
          </a:bodyPr>
          <a:lstStyle/>
          <a:p>
            <a:pPr algn="r"/>
            <a:r>
              <a:rPr lang="it-IT" sz="1800">
                <a:solidFill>
                  <a:srgbClr val="000000"/>
                </a:solidFill>
                <a:hlinkClick r:id="rId3"/>
              </a:rPr>
              <a:t>https://www.youtube.com/user/cambridgeenglishtv</a:t>
            </a:r>
            <a:endParaRPr lang="it-IT" sz="1800">
              <a:solidFill>
                <a:srgbClr val="000000"/>
              </a:solidFill>
            </a:endParaRPr>
          </a:p>
          <a:p>
            <a:pPr algn="r"/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39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57DFEA6-CF87-4515-B4B0-35C413CF82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181" y="2722407"/>
            <a:ext cx="3163437" cy="3396684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A95F8FB-F80D-4CCB-A8EE-9BB36ABC7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5208" y="228600"/>
            <a:ext cx="2041023" cy="206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6EB83BE1-8FFB-4871-AB11-5E2C8C4E8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E8E91F-BF4C-4174-AF14-63370ADD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it-IT" sz="1900" b="1"/>
              <a:t>STARTERS   MATERIALS</a:t>
            </a:r>
          </a:p>
          <a:p>
            <a:pPr marL="0" indent="0">
              <a:buNone/>
            </a:pPr>
            <a:r>
              <a:rPr lang="it-IT" sz="1900"/>
              <a:t>  </a:t>
            </a:r>
            <a:r>
              <a:rPr lang="it-IT" sz="1900">
                <a:hlinkClick r:id="rId3"/>
              </a:rPr>
              <a:t>https://www.cambridgeenglish.org/exams-and-tests/starters/preparation/</a:t>
            </a:r>
            <a:endParaRPr lang="it-IT" sz="1900"/>
          </a:p>
          <a:p>
            <a:pPr marL="0" indent="0">
              <a:buNone/>
            </a:pPr>
            <a:endParaRPr lang="it-IT" sz="1900"/>
          </a:p>
          <a:p>
            <a:pPr marL="0" indent="0">
              <a:buNone/>
            </a:pPr>
            <a:endParaRPr lang="it-IT" sz="1900"/>
          </a:p>
          <a:p>
            <a:pPr marL="0" indent="0">
              <a:buNone/>
            </a:pPr>
            <a:endParaRPr lang="it-IT" sz="1900"/>
          </a:p>
          <a:p>
            <a:pPr marL="0" indent="0">
              <a:buNone/>
            </a:pPr>
            <a:r>
              <a:rPr lang="it-IT" sz="1900" b="1"/>
              <a:t>. MOVERS   MATERIALS</a:t>
            </a:r>
          </a:p>
          <a:p>
            <a:pPr marL="0" indent="0">
              <a:buNone/>
            </a:pPr>
            <a:r>
              <a:rPr lang="it-IT" sz="1900">
                <a:hlinkClick r:id="rId4"/>
              </a:rPr>
              <a:t>https://www.cambridgeenglish.org/exams-and-tests/movers/preparation/</a:t>
            </a:r>
            <a:endParaRPr lang="it-IT" sz="1900"/>
          </a:p>
          <a:p>
            <a:pPr marL="0" indent="0">
              <a:buNone/>
            </a:pPr>
            <a:endParaRPr lang="it-IT" sz="1900"/>
          </a:p>
        </p:txBody>
      </p:sp>
    </p:spTree>
    <p:extLst>
      <p:ext uri="{BB962C8B-B14F-4D97-AF65-F5344CB8AC3E}">
        <p14:creationId xmlns:p14="http://schemas.microsoft.com/office/powerpoint/2010/main" val="30212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2CC3F574-767A-4138-A347-2DAFA0C9C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074" y="1123527"/>
            <a:ext cx="4604800" cy="4604800"/>
          </a:xfrm>
          <a:prstGeom prst="rect">
            <a:avLst/>
          </a:prstGeom>
        </p:spPr>
      </p:pic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>
            <a:solidFill>
              <a:srgbClr val="F5B2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72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18B24B57-7B3F-471C-8404-FC9437607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5102D-5E63-4E0E-8671-73A0DA29F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889" y="2395878"/>
            <a:ext cx="6711927" cy="3758566"/>
          </a:xfrm>
        </p:spPr>
        <p:txBody>
          <a:bodyPr>
            <a:normAutofit lnSpcReduction="10000"/>
          </a:bodyPr>
          <a:lstStyle/>
          <a:p>
            <a:r>
              <a:rPr lang="it-IT" sz="3600" dirty="0"/>
              <a:t>Cambridge English </a:t>
            </a:r>
            <a:r>
              <a:rPr lang="it-IT" sz="3600" dirty="0" err="1"/>
              <a:t>Qualifications</a:t>
            </a:r>
            <a:endParaRPr lang="it-IT" sz="3600" dirty="0"/>
          </a:p>
          <a:p>
            <a:pPr algn="just"/>
            <a:r>
              <a:rPr lang="it-IT" sz="1600" dirty="0"/>
              <a:t>Le Qualifiche Cambridge English consistono in una serie di esami articolati e di difficoltà progressiva che rendono lo studio dell’inglese efficace e gratificante.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/>
              <a:t>Percorso  pensato per stimolare persone di tutte le età e livelli di competenza a imparare e migliorare l’inglese, sviluppando abilità linguistiche concrete passo dopo passo.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/>
              <a:t>Ciascuna delle qualifiche di lingua rispecchia un livello del Quadro Comune Europeo delle Lingue, mettendo in grado gli studenti di sviluppare e migliorare progressivamente le abilità di </a:t>
            </a:r>
            <a:r>
              <a:rPr lang="it-IT" sz="1600" dirty="0" err="1"/>
              <a:t>speaking</a:t>
            </a:r>
            <a:r>
              <a:rPr lang="it-IT" sz="1600" dirty="0"/>
              <a:t>, writing, reading e </a:t>
            </a:r>
            <a:r>
              <a:rPr lang="it-IT" sz="1600" dirty="0" err="1"/>
              <a:t>listening</a:t>
            </a:r>
            <a:r>
              <a:rPr lang="it-IT" sz="1600" dirty="0"/>
              <a:t>.</a:t>
            </a:r>
          </a:p>
          <a:p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390281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724FA-1BAA-4F51-B1ED-92788351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it-IT" sz="2100">
                <a:hlinkClick r:id="rId2"/>
              </a:rPr>
              <a:t>https://www.youtube.com/embed/_2haxOJK3-8</a:t>
            </a:r>
            <a:br>
              <a:rPr lang="it-IT" sz="2100"/>
            </a:br>
            <a:br>
              <a:rPr lang="it-IT" sz="2100"/>
            </a:br>
            <a:endParaRPr lang="it-IT" sz="21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3E316A3E-34F2-4CB0-B453-C10AE4268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4475D4-A3EF-4F66-B1F4-D0D3D4269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it-IT" sz="1700" b="1" dirty="0"/>
              <a:t>Il Quadro comune europeo di riferimento per la conoscenza delle lingue (QCER) o Common </a:t>
            </a:r>
            <a:r>
              <a:rPr lang="it-IT" sz="1700" b="1" dirty="0" err="1"/>
              <a:t>European</a:t>
            </a:r>
            <a:r>
              <a:rPr lang="it-IT" sz="1700" b="1" dirty="0"/>
              <a:t> Framework of Reference for </a:t>
            </a:r>
            <a:r>
              <a:rPr lang="it-IT" sz="1700" b="1" dirty="0" err="1"/>
              <a:t>Languages</a:t>
            </a:r>
            <a:r>
              <a:rPr lang="it-IT" sz="1700" b="1" dirty="0"/>
              <a:t> (CEFR) </a:t>
            </a:r>
          </a:p>
          <a:p>
            <a:pPr marL="0" indent="0">
              <a:buNone/>
            </a:pPr>
            <a:r>
              <a:rPr lang="it-IT" sz="1700" b="1" dirty="0"/>
              <a:t>              </a:t>
            </a:r>
            <a:r>
              <a:rPr lang="it-IT" sz="1700" dirty="0"/>
              <a:t>è uno standard internazionale per descrivere le competenze linguistiche. Gli esami Cambridge </a:t>
            </a:r>
            <a:r>
              <a:rPr lang="it-IT" sz="1700" dirty="0" err="1"/>
              <a:t>Assessment</a:t>
            </a:r>
            <a:r>
              <a:rPr lang="it-IT" sz="1700" dirty="0"/>
              <a:t> English rispecchiano i livelli del Quadro Comune Europeo delle Lingue, mettendo in grado gli studenti di sviluppare e migliorare progressivamente le abilità di </a:t>
            </a:r>
          </a:p>
          <a:p>
            <a:pPr>
              <a:buFontTx/>
              <a:buChar char="-"/>
            </a:pPr>
            <a:r>
              <a:rPr lang="it-IT" sz="1700" dirty="0" err="1"/>
              <a:t>speaking</a:t>
            </a:r>
            <a:r>
              <a:rPr lang="it-IT" sz="1700" dirty="0"/>
              <a:t> e writing</a:t>
            </a:r>
          </a:p>
          <a:p>
            <a:pPr>
              <a:buFontTx/>
              <a:buChar char="-"/>
            </a:pPr>
            <a:r>
              <a:rPr lang="it-IT" sz="1700" dirty="0"/>
              <a:t> reading </a:t>
            </a:r>
          </a:p>
          <a:p>
            <a:pPr>
              <a:buFontTx/>
              <a:buChar char="-"/>
            </a:pPr>
            <a:r>
              <a:rPr lang="it-IT" sz="1700" dirty="0" err="1"/>
              <a:t>listening</a:t>
            </a:r>
            <a:r>
              <a:rPr lang="it-IT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54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38DFA9FA-CC04-4A5D-A215-A966A563B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1B1C5E-ECEB-4373-B449-1E6A4EA2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 fontScale="92500" lnSpcReduction="10000"/>
          </a:bodyPr>
          <a:lstStyle/>
          <a:p>
            <a:r>
              <a:rPr lang="it-IT" sz="1900" b="1" dirty="0" err="1"/>
              <a:t>Pre</a:t>
            </a:r>
            <a:r>
              <a:rPr lang="it-IT" sz="1900" b="1" dirty="0"/>
              <a:t>   A1 Starters</a:t>
            </a:r>
          </a:p>
          <a:p>
            <a:pPr marL="0" indent="0">
              <a:buNone/>
            </a:pPr>
            <a:r>
              <a:rPr lang="it-IT" sz="1900" dirty="0"/>
              <a:t>    Questo è il primissimo esame della serie “</a:t>
            </a:r>
            <a:r>
              <a:rPr lang="it-IT" sz="1900" dirty="0" err="1"/>
              <a:t>young</a:t>
            </a:r>
            <a:r>
              <a:rPr lang="it-IT" sz="1900" dirty="0"/>
              <a:t> </a:t>
            </a:r>
            <a:r>
              <a:rPr lang="it-IT" sz="1900" dirty="0" err="1"/>
              <a:t>learners</a:t>
            </a:r>
            <a:r>
              <a:rPr lang="it-IT" sz="1900" dirty="0"/>
              <a:t>” creata appositamente per bambini della scuola primaria che compiono i primi passi nell’apprendimento dell’inglese.</a:t>
            </a:r>
          </a:p>
          <a:p>
            <a:pPr marL="0" indent="0">
              <a:buNone/>
            </a:pPr>
            <a:r>
              <a:rPr lang="it-IT" sz="1900" dirty="0"/>
              <a:t>      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endParaRPr lang="it-IT" sz="1900" dirty="0"/>
          </a:p>
          <a:p>
            <a:r>
              <a:rPr lang="it-IT" sz="1900" b="1" dirty="0"/>
              <a:t>A1      </a:t>
            </a:r>
            <a:r>
              <a:rPr lang="it-IT" sz="1900" b="1" dirty="0" err="1"/>
              <a:t>Movers</a:t>
            </a:r>
            <a:endParaRPr lang="it-IT" sz="1900" b="1" dirty="0"/>
          </a:p>
          <a:p>
            <a:pPr marL="0" indent="0">
              <a:buNone/>
            </a:pPr>
            <a:r>
              <a:rPr lang="it-IT" sz="1900" dirty="0"/>
              <a:t>    Il secondo esame per “</a:t>
            </a:r>
            <a:r>
              <a:rPr lang="it-IT" sz="1900" dirty="0" err="1"/>
              <a:t>young</a:t>
            </a:r>
            <a:r>
              <a:rPr lang="it-IT" sz="1900" dirty="0"/>
              <a:t> </a:t>
            </a:r>
            <a:r>
              <a:rPr lang="it-IT" sz="1900" dirty="0" err="1"/>
              <a:t>learners</a:t>
            </a:r>
            <a:r>
              <a:rPr lang="it-IT" sz="1900" dirty="0"/>
              <a:t>” motiva i più piccoli a imparare la lingua attraverso attività divertenti e colorate.</a:t>
            </a:r>
          </a:p>
          <a:p>
            <a:pPr marL="0" indent="0">
              <a:buNone/>
            </a:pP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327925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8B1E0E23-EA32-4E26-AA76-0F4212B28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C9BDA1-9F5C-43A2-80E4-6FED0544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b="1" dirty="0" err="1"/>
              <a:t>Pre</a:t>
            </a:r>
            <a:r>
              <a:rPr lang="it-IT" sz="2200" b="1" dirty="0"/>
              <a:t> A1 Starters permette ai ragazzi di fare il primo passo verso</a:t>
            </a:r>
            <a:r>
              <a:rPr lang="it-IT" sz="2200" dirty="0"/>
              <a:t>: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comprensione di contenuti basici in inglese nel web</a:t>
            </a:r>
          </a:p>
          <a:p>
            <a:r>
              <a:rPr lang="it-IT" sz="2200" dirty="0"/>
              <a:t>lettura e ascolto di libri, canzoni, programmi e film in inglese</a:t>
            </a:r>
          </a:p>
          <a:p>
            <a:r>
              <a:rPr lang="it-IT" sz="2200" dirty="0"/>
              <a:t>comunicare con bambini di altre nazionalità</a:t>
            </a:r>
          </a:p>
          <a:p>
            <a:r>
              <a:rPr lang="it-IT" sz="2200" dirty="0"/>
              <a:t>       N° prove:	                                           3</a:t>
            </a:r>
          </a:p>
          <a:p>
            <a:r>
              <a:rPr lang="it-IT" sz="2200" dirty="0"/>
              <a:t>       Tempo per il test:	                           Circa 45 minuti</a:t>
            </a:r>
          </a:p>
        </p:txBody>
      </p:sp>
    </p:spTree>
    <p:extLst>
      <p:ext uri="{BB962C8B-B14F-4D97-AF65-F5344CB8AC3E}">
        <p14:creationId xmlns:p14="http://schemas.microsoft.com/office/powerpoint/2010/main" val="155838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10955E12-AD4D-4199-9ABD-CD42F80B3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DE857C-B558-444F-A05E-7D619B8FB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900" b="1"/>
              <a:t>Perché scegliere Pre A1 Starters:</a:t>
            </a:r>
          </a:p>
          <a:p>
            <a:r>
              <a:rPr lang="it-IT" sz="1900"/>
              <a:t>non scoraggia i bambini: ognuno di loro passa il test e riceve il certificato per celebrare l’inizio del percorso di apprendimento</a:t>
            </a:r>
          </a:p>
          <a:p>
            <a:r>
              <a:rPr lang="it-IT" sz="1900"/>
              <a:t>simula situazioni reali per rendere l’apprendimento più utile</a:t>
            </a:r>
          </a:p>
          <a:p>
            <a:r>
              <a:rPr lang="it-IT" sz="1900"/>
              <a:t>copre tutte le principali varietà della lingua inglese (ad esempio: inglese britannico e inglese americano)</a:t>
            </a:r>
          </a:p>
          <a:p>
            <a:r>
              <a:rPr lang="it-IT" sz="1900"/>
              <a:t>si può sfruttare una vasta gamma di materiali di supporto gratuiti e a pagamento</a:t>
            </a:r>
          </a:p>
        </p:txBody>
      </p:sp>
    </p:spTree>
    <p:extLst>
      <p:ext uri="{BB962C8B-B14F-4D97-AF65-F5344CB8AC3E}">
        <p14:creationId xmlns:p14="http://schemas.microsoft.com/office/powerpoint/2010/main" val="361995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127BFCA3-AB78-489E-A71D-DBA5F40E8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125DFB-5C5D-42E9-959F-13C93CA3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000" b="1" dirty="0"/>
              <a:t>A1 </a:t>
            </a:r>
            <a:r>
              <a:rPr lang="it-IT" sz="2000" b="1" dirty="0" err="1"/>
              <a:t>Movers</a:t>
            </a:r>
            <a:r>
              <a:rPr lang="it-IT" sz="2000" b="1" dirty="0"/>
              <a:t> permette di fare il primo passo verso:</a:t>
            </a:r>
          </a:p>
          <a:p>
            <a:pPr marL="0" indent="0">
              <a:buNone/>
            </a:pPr>
            <a:endParaRPr lang="it-IT" sz="2000" b="1" dirty="0"/>
          </a:p>
          <a:p>
            <a:r>
              <a:rPr lang="it-IT" sz="2000" dirty="0"/>
              <a:t>comprensione di istruzioni basiche</a:t>
            </a:r>
          </a:p>
          <a:p>
            <a:endParaRPr lang="it-IT" sz="2000" dirty="0"/>
          </a:p>
          <a:p>
            <a:r>
              <a:rPr lang="it-IT" sz="2000" dirty="0"/>
              <a:t>prendere parte a semplici conversazioni</a:t>
            </a:r>
          </a:p>
          <a:p>
            <a:endParaRPr lang="it-IT" sz="2000" dirty="0"/>
          </a:p>
          <a:p>
            <a:r>
              <a:rPr lang="it-IT" sz="2000" dirty="0"/>
              <a:t>completare informazioni, scrivere brevi note su date, luoghi e tempi. N° Prove:   3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Tempo per il test:     circa 1 ora</a:t>
            </a:r>
          </a:p>
          <a:p>
            <a:r>
              <a:rPr lang="it-IT" sz="2000" dirty="0"/>
              <a:t>Consigliato a:	Scuole primarie e secondarie di primo grado</a:t>
            </a:r>
          </a:p>
        </p:txBody>
      </p:sp>
    </p:spTree>
    <p:extLst>
      <p:ext uri="{BB962C8B-B14F-4D97-AF65-F5344CB8AC3E}">
        <p14:creationId xmlns:p14="http://schemas.microsoft.com/office/powerpoint/2010/main" val="404410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41024ED6-233A-4689-AEF7-9DAF74FCB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CA4E2A-0D6F-4888-94B8-DD1457690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760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b="1" dirty="0"/>
              <a:t>Perché scegliere A1 </a:t>
            </a:r>
            <a:r>
              <a:rPr lang="it-IT" sz="2600" b="1" dirty="0" err="1"/>
              <a:t>Movers</a:t>
            </a:r>
            <a:r>
              <a:rPr lang="it-IT" sz="2600" b="1" dirty="0"/>
              <a:t>:</a:t>
            </a:r>
          </a:p>
          <a:p>
            <a:pPr marL="0" indent="0">
              <a:buNone/>
            </a:pPr>
            <a:endParaRPr lang="it-IT" sz="1300" b="1" dirty="0"/>
          </a:p>
          <a:p>
            <a:r>
              <a:rPr lang="it-IT" sz="1900" dirty="0"/>
              <a:t>non scoraggia i bambini: ognuno di loro passa il test e riceve un certificato per gratificare l’impegno</a:t>
            </a:r>
          </a:p>
          <a:p>
            <a:endParaRPr lang="it-IT" sz="1900" dirty="0"/>
          </a:p>
          <a:p>
            <a:r>
              <a:rPr lang="it-IT" sz="1900" dirty="0"/>
              <a:t>simula situazioni reali per rendere l’apprendimento più utile</a:t>
            </a:r>
          </a:p>
          <a:p>
            <a:endParaRPr lang="it-IT" sz="1900" dirty="0"/>
          </a:p>
          <a:p>
            <a:r>
              <a:rPr lang="it-IT" sz="1900" dirty="0"/>
              <a:t>copre tutte le principali varietà della lingua inglese (ad esempio: inglese britannico e inglese americano)</a:t>
            </a:r>
          </a:p>
          <a:p>
            <a:endParaRPr lang="it-IT" sz="1900" dirty="0"/>
          </a:p>
          <a:p>
            <a:r>
              <a:rPr lang="it-IT" sz="1900" dirty="0"/>
              <a:t>si può usufruire di materiali per una migliore preparazione agli esami</a:t>
            </a:r>
          </a:p>
        </p:txBody>
      </p:sp>
    </p:spTree>
    <p:extLst>
      <p:ext uri="{BB962C8B-B14F-4D97-AF65-F5344CB8AC3E}">
        <p14:creationId xmlns:p14="http://schemas.microsoft.com/office/powerpoint/2010/main" val="1933234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https://www.youtube.com/embed/_2haxOJK3-8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 ausilio</dc:creator>
  <cp:lastModifiedBy>franco ausilio</cp:lastModifiedBy>
  <cp:revision>1</cp:revision>
  <dcterms:created xsi:type="dcterms:W3CDTF">2019-11-08T18:13:41Z</dcterms:created>
  <dcterms:modified xsi:type="dcterms:W3CDTF">2019-11-08T18:14:55Z</dcterms:modified>
</cp:coreProperties>
</file>